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1A094-8D1C-4B00-B7F4-1CA7B1342F62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D85A1-72A8-451F-9DB3-446FBB22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6D72B9-7238-462C-8653-D6E816C0289C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F474A2-C09A-4096-A832-B6EF6D0565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M:\Lauryn%20Hill-The%20Miseducation%20of%20Lauryn%20Hill\16%20Sweetest%20Thing%20%5bMahogany%20Mix%5d%5b-%5d.wma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6400800" cy="762000"/>
          </a:xfrm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extrusionH="57150" contourW="12700" prstMaterial="flat">
              <a:bevelT w="38100" h="38100" prst="relaxedInset"/>
              <a:extrusionClr>
                <a:schemeClr val="tx1"/>
              </a:extrusionClr>
              <a:contourClr>
                <a:schemeClr val="bg1"/>
              </a:contourClr>
            </a:sp3d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Brian Adams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685800"/>
            <a:ext cx="2819400" cy="685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 contourW="12700">
              <a:bevelT w="38100" h="38100" prst="relaxedInset"/>
              <a:contourClr>
                <a:schemeClr val="bg1"/>
              </a:contourClr>
            </a:sp3d>
          </a:bodyPr>
          <a:lstStyle/>
          <a:p>
            <a:pPr algn="ctr"/>
            <a:r>
              <a:rPr lang="en-US" sz="3200" b="1" u="sng" dirty="0" smtClean="0">
                <a:solidFill>
                  <a:schemeClr val="tx2">
                    <a:lumMod val="50000"/>
                  </a:schemeClr>
                </a:solidFill>
              </a:rPr>
              <a:t>My Life</a:t>
            </a:r>
            <a:endParaRPr lang="en-US" sz="32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 descr="651279730_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400" y="1676400"/>
            <a:ext cx="2133600" cy="281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447800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contourW="12700">
              <a:bevelT h="25400" prst="softRound"/>
              <a:bevelB h="25400" prst="softRound"/>
              <a:extrusionClr>
                <a:schemeClr val="tx2">
                  <a:lumMod val="50000"/>
                </a:schemeClr>
              </a:extrusionClr>
              <a:contourClr>
                <a:schemeClr val="tx2">
                  <a:lumMod val="50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Born in San Bernardino, Ca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Lived in Izmir, Turkey 3 years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Graduated High School in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 Okinawa, Japan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Traveled around the world by age 18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Transferred from Eastern New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 Mexico University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Senior at New Mexico State University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9" name="16 Sweetest Thing [Mahogany Mix][-]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96112"/>
          </a:xfrm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extrusionH="57150" contourW="12700" prstMaterial="flat">
              <a:bevelT w="38100" h="38100" prst="relaxedInset"/>
              <a:extrusionClr>
                <a:schemeClr val="bg1"/>
              </a:extrusionClr>
              <a:contourClr>
                <a:schemeClr val="tx1"/>
              </a:contourClr>
            </a:sp3d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Aspirations in Higher Education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3" name="Picture 2" descr="7d70b47e9f3e896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1371600"/>
            <a:ext cx="1828800" cy="990600"/>
          </a:xfrm>
          <a:prstGeom prst="rect">
            <a:avLst/>
          </a:prstGeom>
        </p:spPr>
      </p:pic>
      <p:pic>
        <p:nvPicPr>
          <p:cNvPr id="4" name="Picture 3" descr="05a2df6ed3fe7c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200" y="2667000"/>
            <a:ext cx="18288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1371600"/>
            <a:ext cx="7010400" cy="3277820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endParaRPr lang="en-US" sz="2400" b="1" dirty="0" smtClean="0">
              <a:ln>
                <a:solidFill>
                  <a:schemeClr val="bg1">
                    <a:alpha val="99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chemeClr val="bg1">
                      <a:alpha val="99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Bachelors degree in Marketing </a:t>
            </a:r>
          </a:p>
          <a:p>
            <a:r>
              <a:rPr lang="en-US" sz="2400" b="1" dirty="0" smtClean="0">
                <a:ln>
                  <a:solidFill>
                    <a:schemeClr val="bg1">
                      <a:alpha val="99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   with sports option</a:t>
            </a:r>
          </a:p>
          <a:p>
            <a:endParaRPr lang="en-US" sz="2400" b="1" dirty="0" smtClean="0">
              <a:ln>
                <a:solidFill>
                  <a:schemeClr val="bg1">
                    <a:alpha val="99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400" b="1" dirty="0" smtClean="0">
              <a:ln>
                <a:solidFill>
                  <a:schemeClr val="bg1">
                    <a:alpha val="99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chemeClr val="bg1">
                      <a:alpha val="99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Law School to obtain Juris Doctorate (J.D.) </a:t>
            </a:r>
          </a:p>
          <a:p>
            <a:r>
              <a:rPr lang="en-US" sz="2400" b="1" dirty="0" smtClean="0">
                <a:ln>
                  <a:solidFill>
                    <a:schemeClr val="bg1">
                      <a:alpha val="99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  Degree and Business Administration </a:t>
            </a:r>
          </a:p>
          <a:p>
            <a:r>
              <a:rPr lang="en-US" sz="2400" b="1" dirty="0" smtClean="0">
                <a:ln>
                  <a:solidFill>
                    <a:schemeClr val="bg1">
                      <a:alpha val="99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  (J.D./M.B.A.)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 bright="70000" contrast="-70000"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838200"/>
            <a:ext cx="7391400" cy="4419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chemeClr val="tx2">
                      <a:lumMod val="60000"/>
                      <a:lumOff val="40000"/>
                      <a:alpha val="62000"/>
                    </a:schemeClr>
                  </a:solidFill>
                </a:ln>
              </a:rPr>
              <a:t>Practice Public Interest Law</a:t>
            </a:r>
          </a:p>
          <a:p>
            <a:endParaRPr lang="en-US" sz="2400" b="1" dirty="0" smtClean="0">
              <a:ln>
                <a:solidFill>
                  <a:schemeClr val="tx2">
                    <a:lumMod val="60000"/>
                    <a:lumOff val="40000"/>
                    <a:alpha val="62000"/>
                  </a:schemeClr>
                </a:solidFill>
              </a:ln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chemeClr val="tx2">
                      <a:lumMod val="60000"/>
                      <a:lumOff val="40000"/>
                      <a:alpha val="62000"/>
                    </a:schemeClr>
                  </a:solidFill>
                </a:ln>
              </a:rPr>
              <a:t>Become a Athletic Director at college  sports level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ln>
                <a:solidFill>
                  <a:schemeClr val="tx2">
                    <a:lumMod val="60000"/>
                    <a:lumOff val="40000"/>
                    <a:alpha val="62000"/>
                  </a:schemeClr>
                </a:solidFill>
              </a:ln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chemeClr val="tx2">
                      <a:lumMod val="60000"/>
                      <a:lumOff val="40000"/>
                      <a:alpha val="62000"/>
                    </a:schemeClr>
                  </a:solidFill>
                </a:ln>
              </a:rPr>
              <a:t>Become leader in community activism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ln>
                <a:solidFill>
                  <a:schemeClr val="tx2">
                    <a:lumMod val="60000"/>
                    <a:lumOff val="40000"/>
                    <a:alpha val="62000"/>
                  </a:schemeClr>
                </a:solidFill>
              </a:ln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chemeClr val="tx2">
                      <a:lumMod val="60000"/>
                      <a:lumOff val="40000"/>
                      <a:alpha val="62000"/>
                    </a:schemeClr>
                  </a:solidFill>
                </a:ln>
              </a:rPr>
              <a:t>Eventually travel back overseas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ln>
                <a:solidFill>
                  <a:schemeClr val="tx2">
                    <a:lumMod val="60000"/>
                    <a:lumOff val="40000"/>
                    <a:alpha val="62000"/>
                  </a:schemeClr>
                </a:solidFill>
              </a:ln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chemeClr val="tx2">
                      <a:lumMod val="60000"/>
                      <a:lumOff val="40000"/>
                      <a:alpha val="62000"/>
                    </a:schemeClr>
                  </a:solidFill>
                </a:ln>
              </a:rPr>
              <a:t>Live Life…and </a:t>
            </a:r>
            <a:r>
              <a:rPr lang="en-US" sz="2400" b="1" u="sng" dirty="0" smtClean="0">
                <a:ln>
                  <a:solidFill>
                    <a:schemeClr val="tx2">
                      <a:lumMod val="60000"/>
                      <a:lumOff val="40000"/>
                      <a:alpha val="62000"/>
                    </a:schemeClr>
                  </a:solidFill>
                </a:ln>
              </a:rPr>
              <a:t>Smile</a:t>
            </a:r>
            <a:r>
              <a:rPr lang="en-US" sz="2400" b="1" dirty="0" smtClean="0">
                <a:ln>
                  <a:solidFill>
                    <a:schemeClr val="tx2">
                      <a:lumMod val="60000"/>
                      <a:lumOff val="40000"/>
                      <a:alpha val="62000"/>
                    </a:schemeClr>
                  </a:solidFill>
                </a:ln>
              </a:rPr>
              <a:t> as much as possible</a:t>
            </a:r>
          </a:p>
          <a:p>
            <a:endParaRPr lang="en-US" sz="2400" b="1" dirty="0" smtClean="0"/>
          </a:p>
          <a:p>
            <a:endParaRPr lang="en-US" sz="2400" dirty="0"/>
          </a:p>
        </p:txBody>
      </p:sp>
      <p:pic>
        <p:nvPicPr>
          <p:cNvPr id="5" name="Picture Placeholder 4" descr="24666_102249179812166_100000812529511_44771_5891048_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tretch>
            <a:fillRect/>
          </a:stretch>
        </p:blipFill>
        <p:spPr>
          <a:xfrm rot="420000">
            <a:off x="6210692" y="4903731"/>
            <a:ext cx="2712242" cy="1795691"/>
          </a:xfrm>
        </p:spPr>
      </p:pic>
      <p:sp>
        <p:nvSpPr>
          <p:cNvPr id="6" name="TextBox 5"/>
          <p:cNvSpPr txBox="1"/>
          <p:nvPr/>
        </p:nvSpPr>
        <p:spPr>
          <a:xfrm>
            <a:off x="1143000" y="0"/>
            <a:ext cx="6324600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Future Expectations</a:t>
            </a:r>
            <a:endParaRPr lang="en-US" sz="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477000" cy="8382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contourW="12700" prstMaterial="flat">
              <a:bevelT w="38100" h="38100" prst="relaxedInset"/>
              <a:extrusionClr>
                <a:schemeClr val="bg1"/>
              </a:extrusionClr>
              <a:contourClr>
                <a:schemeClr val="tx2"/>
              </a:contourClr>
            </a:sp3d>
          </a:bodyPr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Paragon Learning Style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I (</a:t>
            </a:r>
            <a:r>
              <a:rPr lang="en-US" sz="2400" b="1" i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S/N</a:t>
            </a:r>
            <a:r>
              <a:rPr lang="en-US" sz="2400" b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)TP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effectLst>
                <a:outerShdw blurRad="50800" dist="50800" dir="5400000" algn="ctr" rotWithShape="0">
                  <a:schemeClr val="tx2">
                    <a:lumMod val="60000"/>
                    <a:lumOff val="40000"/>
                  </a:scheme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Introvert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Sensate/Intuitive  (Very rare, less than 10% of population)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Thinker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Perceiver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effectLst>
                <a:outerShdw blurRad="50800" dist="50800" dir="5400000" algn="ctr" rotWithShape="0">
                  <a:schemeClr val="tx2">
                    <a:lumMod val="60000"/>
                    <a:lumOff val="40000"/>
                  </a:scheme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effectLst>
                <a:outerShdw blurRad="50800" dist="50800" dir="5400000" algn="ctr" rotWithShape="0">
                  <a:schemeClr val="tx2">
                    <a:lumMod val="60000"/>
                    <a:lumOff val="40000"/>
                  </a:scheme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Quiet and reserved; Tend to have sharply defined</a:t>
            </a:r>
          </a:p>
          <a:p>
            <a:r>
              <a:rPr lang="en-US" sz="2400" b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    interests; Good deal of attentiveness and </a:t>
            </a:r>
            <a:r>
              <a:rPr lang="en-US" sz="2400" b="1" dirty="0" err="1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seclusiveness</a:t>
            </a:r>
            <a:r>
              <a:rPr lang="en-US" sz="2400" b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;</a:t>
            </a:r>
          </a:p>
          <a:p>
            <a:r>
              <a:rPr lang="en-US" sz="2400" b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    Like solving problems with logic and analysis; Observing</a:t>
            </a:r>
          </a:p>
          <a:p>
            <a:r>
              <a:rPr lang="en-US" sz="2400" b="1" dirty="0" smtClean="0"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    and analyzing life with detached curiosity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143000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relaxedInset"/>
              <a:contourClr>
                <a:schemeClr val="tx2"/>
              </a:contourClr>
            </a:sp3d>
          </a:bodyPr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Fantastic Quotes for Life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bevelT w="38100" h="38100" prst="relaxedInset"/>
              <a:extrusionClr>
                <a:srgbClr val="C00000"/>
              </a:extrusionClr>
              <a:contourClr>
                <a:schemeClr val="bg1"/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Life is just a chance to grow a soul.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 Arthur Powell Davies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And in the end, it's not the years in your life that count. It's the life in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  your years.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  Abraham Lincoln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Life is 10% of what happens to me and 90% of how I react to it.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  John Maxwell 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Never regret. If it's good, it's wonderful. If it's bad, it's experience.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   Victoria Holt 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Sometimes I could be so analytical, with no audience, so who am I a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  critic to?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 Brian Adams</a:t>
            </a:r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247</Words>
  <Application>Microsoft Office PowerPoint</Application>
  <PresentationFormat>On-screen Show (4:3)</PresentationFormat>
  <Paragraphs>59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Brian Adams</vt:lpstr>
      <vt:lpstr>Aspirations in Higher Education</vt:lpstr>
      <vt:lpstr>Slide 3</vt:lpstr>
      <vt:lpstr>Paragon Learning Style</vt:lpstr>
      <vt:lpstr>Fantastic Quotes for Life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&amp; Trish</dc:creator>
  <cp:lastModifiedBy>Fred Rodriguez</cp:lastModifiedBy>
  <cp:revision>31</cp:revision>
  <dcterms:created xsi:type="dcterms:W3CDTF">2010-03-09T03:28:27Z</dcterms:created>
  <dcterms:modified xsi:type="dcterms:W3CDTF">2010-03-23T02:32:22Z</dcterms:modified>
</cp:coreProperties>
</file>